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97.png"/><Relationship Id="rId27" Type="http://schemas.openxmlformats.org/officeDocument/2006/relationships/image" Target="../media/image1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png"/><Relationship Id="rId17" Type="http://schemas.openxmlformats.org/officeDocument/2006/relationships/image" Target="../media/image31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63.png"/><Relationship Id="rId20" Type="http://schemas.openxmlformats.org/officeDocument/2006/relationships/image" Target="../media/image3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Relationship Id="rId21" Type="http://schemas.openxmlformats.org/officeDocument/2006/relationships/image" Target="../media/image10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90" y="4465596"/>
            <a:ext cx="18486466" cy="5857899"/>
            <a:chOff x="-18890" y="4465596"/>
            <a:chExt cx="18486466" cy="58578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890" y="4465596"/>
              <a:ext cx="18486466" cy="5857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307" y="1636785"/>
            <a:ext cx="4395565" cy="507366"/>
            <a:chOff x="1266307" y="1636785"/>
            <a:chExt cx="4395565" cy="507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307" y="1636785"/>
              <a:ext cx="4395565" cy="5073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079" y="2077488"/>
            <a:ext cx="8012092" cy="22801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213" y="1672782"/>
            <a:ext cx="4062996" cy="463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55517" y="9128263"/>
            <a:ext cx="5131815" cy="911879"/>
            <a:chOff x="12855517" y="9128263"/>
            <a:chExt cx="5131815" cy="9118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5822" y="9078568"/>
              <a:ext cx="4999295" cy="60741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1899" y="9649675"/>
              <a:ext cx="3285606" cy="463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3286" y="8447852"/>
            <a:ext cx="3059862" cy="883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3566" y="3556825"/>
            <a:ext cx="7398251" cy="2372064"/>
            <a:chOff x="1353566" y="3556825"/>
            <a:chExt cx="7398251" cy="23720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566" y="3556825"/>
              <a:ext cx="7398251" cy="23720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566" y="5928889"/>
            <a:ext cx="7398251" cy="2210227"/>
            <a:chOff x="1353566" y="5928889"/>
            <a:chExt cx="7398251" cy="22102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566" y="5928889"/>
              <a:ext cx="7398251" cy="22102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8001" y="8447849"/>
            <a:ext cx="4755148" cy="8832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2162" y="1538233"/>
            <a:ext cx="2999787" cy="422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12175" y="3256352"/>
            <a:ext cx="6673939" cy="4967206"/>
            <a:chOff x="9812175" y="3256352"/>
            <a:chExt cx="6673939" cy="4967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2175" y="3256352"/>
              <a:ext cx="6673939" cy="49672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566" y="2732659"/>
            <a:ext cx="7398251" cy="507366"/>
            <a:chOff x="1353566" y="2732659"/>
            <a:chExt cx="7398251" cy="5073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3566" y="2732659"/>
              <a:ext cx="7398251" cy="5073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3090" y="2752391"/>
            <a:ext cx="6741101" cy="5092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2175" y="2748986"/>
            <a:ext cx="6673939" cy="507366"/>
            <a:chOff x="9812175" y="2748986"/>
            <a:chExt cx="6673939" cy="5073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2175" y="2748986"/>
              <a:ext cx="6673939" cy="5073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87118" y="2787765"/>
            <a:ext cx="6146653" cy="5092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9687" y="1997769"/>
            <a:ext cx="6114787" cy="4228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2545" y="1089640"/>
            <a:ext cx="7032305" cy="1055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87" y="1997769"/>
            <a:ext cx="6581063" cy="422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45" y="1089640"/>
            <a:ext cx="7172248" cy="1055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1946" y="8260820"/>
            <a:ext cx="3295719" cy="5329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6320" y="8260663"/>
            <a:ext cx="4283405" cy="5329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766" y="2787081"/>
            <a:ext cx="5767834" cy="507366"/>
            <a:chOff x="595766" y="2787081"/>
            <a:chExt cx="5767834" cy="5073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766" y="2787081"/>
              <a:ext cx="5767834" cy="5073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5293" y="2806816"/>
            <a:ext cx="5231796" cy="509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22310" y="2786923"/>
            <a:ext cx="6351090" cy="507366"/>
            <a:chOff x="6722310" y="2786923"/>
            <a:chExt cx="6351090" cy="5073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2310" y="2786923"/>
              <a:ext cx="6351090" cy="5073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97253" y="2825703"/>
            <a:ext cx="6145329" cy="5092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7813" y="3436051"/>
            <a:ext cx="5828171" cy="4649116"/>
            <a:chOff x="397813" y="3436051"/>
            <a:chExt cx="5828171" cy="46491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813" y="3436051"/>
              <a:ext cx="5828171" cy="4649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22310" y="3388275"/>
            <a:ext cx="6410324" cy="4649116"/>
            <a:chOff x="6722310" y="3388275"/>
            <a:chExt cx="6410324" cy="46491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310" y="3388275"/>
              <a:ext cx="6410324" cy="4649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95238" y="3453945"/>
            <a:ext cx="4728111" cy="4631223"/>
            <a:chOff x="13295238" y="3453945"/>
            <a:chExt cx="4728111" cy="46312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238" y="3453945"/>
              <a:ext cx="4728111" cy="46312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7100" y="2787081"/>
            <a:ext cx="4499577" cy="507366"/>
            <a:chOff x="13467100" y="2787081"/>
            <a:chExt cx="4499577" cy="5073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67100" y="2787081"/>
              <a:ext cx="4499577" cy="50736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26627" y="2806820"/>
            <a:ext cx="3295901" cy="5092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2984" y="7914355"/>
            <a:ext cx="3215919" cy="962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65440" y="3187383"/>
            <a:ext cx="6724012" cy="4536127"/>
            <a:chOff x="2265440" y="3187383"/>
            <a:chExt cx="6724012" cy="45361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5440" y="3187383"/>
              <a:ext cx="6724012" cy="453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3607" y="3244684"/>
            <a:ext cx="6664424" cy="4478827"/>
            <a:chOff x="9353607" y="3244684"/>
            <a:chExt cx="6664424" cy="44788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3607" y="3244684"/>
              <a:ext cx="6664424" cy="44788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0401" y="7924036"/>
            <a:ext cx="2890357" cy="9621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4331" y="2571318"/>
            <a:ext cx="6559241" cy="634956"/>
            <a:chOff x="2284331" y="2571318"/>
            <a:chExt cx="6559241" cy="6349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4331" y="2571318"/>
              <a:ext cx="6559241" cy="6349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3858" y="2638670"/>
            <a:ext cx="5852843" cy="509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53607" y="2562109"/>
            <a:ext cx="6559241" cy="634956"/>
            <a:chOff x="9353607" y="2562109"/>
            <a:chExt cx="6559241" cy="6349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3607" y="2562109"/>
              <a:ext cx="6559241" cy="6349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3135" y="2629460"/>
            <a:ext cx="6094205" cy="5092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0497" y="9279773"/>
            <a:ext cx="4604538" cy="701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2545" y="1089640"/>
            <a:ext cx="9214867" cy="10554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077" y="6062783"/>
            <a:ext cx="2480378" cy="6912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3317" y="6062783"/>
            <a:ext cx="3209825" cy="691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2922" y="2421250"/>
            <a:ext cx="4370961" cy="369135"/>
            <a:chOff x="1072922" y="2421250"/>
            <a:chExt cx="4370961" cy="3691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922" y="2421250"/>
              <a:ext cx="4370961" cy="3691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640" y="2435611"/>
            <a:ext cx="4308870" cy="370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49021" y="2421250"/>
            <a:ext cx="4620750" cy="369135"/>
            <a:chOff x="6349021" y="2421250"/>
            <a:chExt cx="4620750" cy="369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9021" y="2421250"/>
              <a:ext cx="4620750" cy="3691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4262" y="2435604"/>
            <a:ext cx="4484470" cy="3705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657" y="2858765"/>
            <a:ext cx="4611492" cy="3064080"/>
            <a:chOff x="952657" y="2858765"/>
            <a:chExt cx="4611492" cy="30640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657" y="2858765"/>
              <a:ext cx="4611492" cy="3064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5925" y="2846886"/>
            <a:ext cx="4490037" cy="3083761"/>
            <a:chOff x="6435925" y="2846886"/>
            <a:chExt cx="4490037" cy="30837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925" y="2846886"/>
              <a:ext cx="4490037" cy="3083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804" y="7444692"/>
            <a:ext cx="4463894" cy="376984"/>
            <a:chOff x="1084804" y="7444692"/>
            <a:chExt cx="4463894" cy="3769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804" y="7444692"/>
              <a:ext cx="4463894" cy="3769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4014" y="7459359"/>
            <a:ext cx="4227212" cy="3784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73080" y="7444692"/>
            <a:ext cx="4718994" cy="376984"/>
            <a:chOff x="6473080" y="7444692"/>
            <a:chExt cx="4718994" cy="3769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3080" y="7444692"/>
              <a:ext cx="4718994" cy="3769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8651" y="7459352"/>
            <a:ext cx="4406746" cy="3784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5799" y="9013708"/>
            <a:ext cx="2335292" cy="6912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03051" y="9013708"/>
            <a:ext cx="2118111" cy="6912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73080" y="7845834"/>
            <a:ext cx="4718994" cy="1000650"/>
            <a:chOff x="6473080" y="7845834"/>
            <a:chExt cx="4718994" cy="10006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73080" y="7845834"/>
              <a:ext cx="4718994" cy="10006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4804" y="7821676"/>
            <a:ext cx="4463894" cy="1024809"/>
            <a:chOff x="1084804" y="7821676"/>
            <a:chExt cx="4463894" cy="10248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4804" y="7821676"/>
              <a:ext cx="4463894" cy="10248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7359" y="4029249"/>
            <a:ext cx="471377" cy="471377"/>
            <a:chOff x="5737359" y="4029249"/>
            <a:chExt cx="471377" cy="47137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37359" y="4029249"/>
              <a:ext cx="471377" cy="4713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80352" y="8098392"/>
            <a:ext cx="471377" cy="471377"/>
            <a:chOff x="5780352" y="8098392"/>
            <a:chExt cx="471377" cy="47137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0352" y="8098392"/>
              <a:ext cx="471377" cy="4713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31557" y="3872105"/>
            <a:ext cx="525233" cy="775702"/>
            <a:chOff x="11431557" y="3872105"/>
            <a:chExt cx="525233" cy="7757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1431557" y="3872105"/>
              <a:ext cx="525233" cy="7757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31557" y="7946229"/>
            <a:ext cx="525233" cy="775702"/>
            <a:chOff x="11431557" y="7946229"/>
            <a:chExt cx="525233" cy="77570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1431557" y="7946229"/>
              <a:ext cx="525233" cy="77570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33620" y="3712558"/>
            <a:ext cx="2662490" cy="11140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11366" y="7802630"/>
            <a:ext cx="2364280" cy="110449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2545" y="1089640"/>
            <a:ext cx="10531572" cy="10554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29572" y="1997769"/>
            <a:ext cx="10070825" cy="41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62921" y="3650837"/>
            <a:ext cx="4862682" cy="4437836"/>
            <a:chOff x="3962921" y="3650837"/>
            <a:chExt cx="4862682" cy="44378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2921" y="3650837"/>
              <a:ext cx="4862682" cy="4437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5603" y="3650837"/>
            <a:ext cx="4670152" cy="4437836"/>
            <a:chOff x="8825603" y="3650837"/>
            <a:chExt cx="4670152" cy="4437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5603" y="3650837"/>
              <a:ext cx="4670152" cy="4437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35899" y="3015881"/>
            <a:ext cx="9459855" cy="634956"/>
            <a:chOff x="4035899" y="3015881"/>
            <a:chExt cx="9459855" cy="6349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5899" y="3015881"/>
              <a:ext cx="9459855" cy="634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2449" y="3099745"/>
            <a:ext cx="8399253" cy="509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95619" y="9172015"/>
            <a:ext cx="4247356" cy="390466"/>
            <a:chOff x="6595619" y="9172015"/>
            <a:chExt cx="4247356" cy="3904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5619" y="9172015"/>
              <a:ext cx="4247356" cy="3904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2545" y="1089640"/>
            <a:ext cx="10531572" cy="1055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15303" y="8629134"/>
            <a:ext cx="9416263" cy="10476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5668" y="6098392"/>
            <a:ext cx="2985691" cy="962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3049" y="6108077"/>
            <a:ext cx="2890358" cy="962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4924" y="3516064"/>
            <a:ext cx="6559241" cy="634956"/>
            <a:chOff x="2344924" y="3516064"/>
            <a:chExt cx="6559241" cy="6349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4924" y="3516064"/>
              <a:ext cx="6559241" cy="63495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4454" y="3583414"/>
            <a:ext cx="5619663" cy="509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14200" y="3506855"/>
            <a:ext cx="6559241" cy="634956"/>
            <a:chOff x="9414200" y="3506855"/>
            <a:chExt cx="6559241" cy="634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4200" y="3506855"/>
              <a:ext cx="6559241" cy="6349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73730" y="3574204"/>
            <a:ext cx="5861282" cy="509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2271" y="4151020"/>
            <a:ext cx="6591894" cy="1399424"/>
            <a:chOff x="2312271" y="4151020"/>
            <a:chExt cx="6591894" cy="13994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2271" y="4151020"/>
              <a:ext cx="6591894" cy="1399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14200" y="4167347"/>
            <a:ext cx="6510262" cy="1254584"/>
            <a:chOff x="9414200" y="4167347"/>
            <a:chExt cx="6510262" cy="1254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4200" y="4167347"/>
              <a:ext cx="6510262" cy="12545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0497" y="8769736"/>
            <a:ext cx="4892670" cy="7011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2545" y="1089640"/>
            <a:ext cx="10254715" cy="10554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0731" y="2826549"/>
            <a:ext cx="16264251" cy="4006385"/>
            <a:chOff x="1010731" y="2826549"/>
            <a:chExt cx="16264251" cy="4006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10731" y="2826549"/>
              <a:ext cx="16264251" cy="634956"/>
              <a:chOff x="1010731" y="2826549"/>
              <a:chExt cx="16264251" cy="6349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0731" y="2826549"/>
                <a:ext cx="16264251" cy="63495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3554" y="2893897"/>
              <a:ext cx="9941767" cy="50928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10731" y="3461505"/>
              <a:ext cx="16264251" cy="3371429"/>
              <a:chOff x="1010731" y="3461505"/>
              <a:chExt cx="16264251" cy="337142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10731" y="3461505"/>
                <a:ext cx="5398650" cy="3352880"/>
                <a:chOff x="1010731" y="3461505"/>
                <a:chExt cx="5398650" cy="3352880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10731" y="3461505"/>
                  <a:ext cx="5398650" cy="335288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291811" y="3461505"/>
                <a:ext cx="5970209" cy="3371105"/>
                <a:chOff x="6291811" y="3461505"/>
                <a:chExt cx="5970209" cy="337110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91811" y="3461505"/>
                  <a:ext cx="5970209" cy="337110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227364" y="3461505"/>
                <a:ext cx="5041758" cy="3336356"/>
                <a:chOff x="12227364" y="3461505"/>
                <a:chExt cx="5041758" cy="333635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27364" y="3461505"/>
                  <a:ext cx="5041758" cy="33363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4242440" y="8206804"/>
            <a:ext cx="9347518" cy="390466"/>
            <a:chOff x="4242440" y="8206804"/>
            <a:chExt cx="9347518" cy="390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2440" y="8206804"/>
              <a:ext cx="9347518" cy="3904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2545" y="1089640"/>
            <a:ext cx="10254715" cy="10554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69943" y="7654425"/>
            <a:ext cx="10378509" cy="11617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4080" y="8844639"/>
            <a:ext cx="13681176" cy="621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23810" y="8896067"/>
            <a:ext cx="2726531" cy="473469"/>
            <a:chOff x="4723810" y="8896067"/>
            <a:chExt cx="2726531" cy="4734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3810" y="8896067"/>
              <a:ext cx="2726531" cy="473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016" y="4355934"/>
            <a:ext cx="7706424" cy="3938809"/>
            <a:chOff x="1221016" y="4355934"/>
            <a:chExt cx="7706424" cy="39388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016" y="4355934"/>
              <a:ext cx="7706424" cy="3938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1016" y="2407563"/>
            <a:ext cx="7706424" cy="657407"/>
            <a:chOff x="1221016" y="2407563"/>
            <a:chExt cx="7706424" cy="6574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016" y="2407563"/>
              <a:ext cx="7706424" cy="6574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113" y="2476432"/>
            <a:ext cx="4659720" cy="5272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31365" y="2407563"/>
            <a:ext cx="7511859" cy="657407"/>
            <a:chOff x="9531365" y="2407563"/>
            <a:chExt cx="7511859" cy="6574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1365" y="2407563"/>
              <a:ext cx="7511859" cy="6574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9456" y="2476432"/>
            <a:ext cx="4562329" cy="52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31365" y="4355934"/>
            <a:ext cx="7511859" cy="3955135"/>
            <a:chOff x="9531365" y="4355934"/>
            <a:chExt cx="7511859" cy="39551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1365" y="4355934"/>
              <a:ext cx="7511859" cy="3955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1016" y="3218547"/>
            <a:ext cx="7706424" cy="1088407"/>
            <a:chOff x="1221016" y="3218547"/>
            <a:chExt cx="7706424" cy="10884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1016" y="3218547"/>
              <a:ext cx="7706424" cy="1088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1365" y="3157723"/>
            <a:ext cx="7527813" cy="1150593"/>
            <a:chOff x="9531365" y="3157723"/>
            <a:chExt cx="7527813" cy="11505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1365" y="3157723"/>
              <a:ext cx="7527813" cy="11505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99033" y="1105987"/>
            <a:ext cx="1065665" cy="1079597"/>
            <a:chOff x="15999033" y="1105987"/>
            <a:chExt cx="1065665" cy="1079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99033" y="1105987"/>
              <a:ext cx="1065665" cy="107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2545" y="1089640"/>
            <a:ext cx="1377048" cy="9941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1016" y="2407563"/>
            <a:ext cx="7706424" cy="657407"/>
            <a:chOff x="1221016" y="2407563"/>
            <a:chExt cx="7706424" cy="657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016" y="2407563"/>
              <a:ext cx="7706424" cy="657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115" y="2476430"/>
            <a:ext cx="4946710" cy="487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1365" y="2407563"/>
            <a:ext cx="7511859" cy="657407"/>
            <a:chOff x="9531365" y="2407563"/>
            <a:chExt cx="7511859" cy="657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1365" y="2407563"/>
              <a:ext cx="7511859" cy="6574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9430" y="2476430"/>
            <a:ext cx="5236444" cy="527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922" y="3371910"/>
            <a:ext cx="7841139" cy="22218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31365" y="3410004"/>
            <a:ext cx="7511859" cy="2829059"/>
            <a:chOff x="9531365" y="3410004"/>
            <a:chExt cx="7511859" cy="28290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1365" y="3410004"/>
              <a:ext cx="7511859" cy="28290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881" y="7007360"/>
            <a:ext cx="6631072" cy="13577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7525" y="7007363"/>
            <a:ext cx="6434319" cy="13577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2545" y="1014078"/>
            <a:ext cx="4591924" cy="10792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1016" y="2407563"/>
            <a:ext cx="7706424" cy="657407"/>
            <a:chOff x="1221016" y="2407563"/>
            <a:chExt cx="7706424" cy="657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016" y="2407563"/>
              <a:ext cx="7706424" cy="657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115" y="2476430"/>
            <a:ext cx="6128263" cy="527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1365" y="2407563"/>
            <a:ext cx="7511859" cy="657407"/>
            <a:chOff x="9531365" y="2407563"/>
            <a:chExt cx="7511859" cy="657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1365" y="2407563"/>
              <a:ext cx="7511859" cy="6574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9430" y="2476430"/>
            <a:ext cx="5426320" cy="527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877" y="7093077"/>
            <a:ext cx="7001995" cy="1357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7556" y="7093077"/>
            <a:ext cx="7541614" cy="13577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178" y="8378130"/>
            <a:ext cx="7458549" cy="41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343" y="3892310"/>
            <a:ext cx="7690097" cy="3050676"/>
            <a:chOff x="1237343" y="3892310"/>
            <a:chExt cx="7690097" cy="30506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343" y="3892310"/>
              <a:ext cx="7690097" cy="3050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0016" y="3064970"/>
            <a:ext cx="7627424" cy="819727"/>
            <a:chOff x="1300016" y="3064970"/>
            <a:chExt cx="7627424" cy="819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016" y="3064970"/>
              <a:ext cx="7627424" cy="819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1365" y="3064970"/>
            <a:ext cx="7511859" cy="3878015"/>
            <a:chOff x="9531365" y="3064970"/>
            <a:chExt cx="7511859" cy="3878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1365" y="3064970"/>
              <a:ext cx="7511859" cy="387801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2545" y="1014078"/>
            <a:ext cx="4591924" cy="10792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2059" y="2316586"/>
            <a:ext cx="17128853" cy="1568660"/>
            <a:chOff x="932059" y="2316586"/>
            <a:chExt cx="17128853" cy="1568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059" y="2316586"/>
              <a:ext cx="17128853" cy="1568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904" y="4433498"/>
            <a:ext cx="4607907" cy="4607907"/>
            <a:chOff x="6838904" y="4433498"/>
            <a:chExt cx="4607907" cy="4607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904" y="4433498"/>
              <a:ext cx="4607907" cy="4607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3178" y="4657772"/>
            <a:ext cx="4159359" cy="4159359"/>
            <a:chOff x="7063178" y="4657772"/>
            <a:chExt cx="4159359" cy="415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3178" y="4657772"/>
              <a:ext cx="4159359" cy="415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4814" y="2599343"/>
            <a:ext cx="14767587" cy="1269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64914" y="5019466"/>
            <a:ext cx="3435972" cy="3435972"/>
            <a:chOff x="2064914" y="5019466"/>
            <a:chExt cx="3435972" cy="34359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914" y="5019466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4828" y="5019466"/>
            <a:ext cx="3435972" cy="3435972"/>
            <a:chOff x="12784828" y="5019466"/>
            <a:chExt cx="3435972" cy="3435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4828" y="5019466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59157" y="6689833"/>
            <a:ext cx="821477" cy="95238"/>
            <a:chOff x="5759157" y="6689833"/>
            <a:chExt cx="821477" cy="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9157" y="6689833"/>
              <a:ext cx="821477" cy="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05081" y="6689833"/>
            <a:ext cx="821477" cy="95238"/>
            <a:chOff x="11705081" y="6689833"/>
            <a:chExt cx="821477" cy="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5081" y="6689833"/>
              <a:ext cx="821477" cy="95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6668" y="6240596"/>
            <a:ext cx="3020319" cy="9620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06715" y="6651739"/>
            <a:ext cx="2994976" cy="9620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6668" y="6575549"/>
            <a:ext cx="3020319" cy="13426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3791" y="7387167"/>
            <a:ext cx="2332825" cy="9653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26442" y="7188868"/>
            <a:ext cx="3110313" cy="95238"/>
            <a:chOff x="7626442" y="7188868"/>
            <a:chExt cx="3110313" cy="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6442" y="7188868"/>
              <a:ext cx="3110313" cy="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7493" y="4878653"/>
            <a:ext cx="1250729" cy="1250729"/>
            <a:chOff x="8517493" y="4878653"/>
            <a:chExt cx="1250729" cy="12507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7493" y="4878653"/>
              <a:ext cx="1250729" cy="12507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65862" y="5311607"/>
            <a:ext cx="1311559" cy="1311559"/>
            <a:chOff x="3165862" y="5311607"/>
            <a:chExt cx="1311559" cy="13115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5862" y="5311607"/>
              <a:ext cx="1311559" cy="13115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96610" y="5544091"/>
            <a:ext cx="1012408" cy="1012408"/>
            <a:chOff x="13996610" y="5544091"/>
            <a:chExt cx="1012408" cy="10124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96610" y="5544091"/>
              <a:ext cx="1012408" cy="10124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2781" y="418642"/>
            <a:ext cx="2158737" cy="6570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9688" y="1100317"/>
            <a:ext cx="2511829" cy="10009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60020" y="2544197"/>
            <a:ext cx="643477" cy="856179"/>
            <a:chOff x="1460020" y="2544197"/>
            <a:chExt cx="643477" cy="8561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0020" y="2544197"/>
              <a:ext cx="643477" cy="8561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367084" y="1980358"/>
            <a:ext cx="918630" cy="2458366"/>
            <a:chOff x="17367084" y="1980358"/>
            <a:chExt cx="918630" cy="245836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67084" y="1980358"/>
              <a:ext cx="918630" cy="24583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7428" y="4065766"/>
            <a:ext cx="2725475" cy="12196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5520" y="5592196"/>
            <a:ext cx="9225613" cy="700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23273" y="5549660"/>
            <a:ext cx="458754" cy="632008"/>
            <a:chOff x="4223273" y="5549660"/>
            <a:chExt cx="458754" cy="6320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3273" y="5549660"/>
              <a:ext cx="458754" cy="632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8247" y="2407563"/>
            <a:ext cx="7181141" cy="657407"/>
            <a:chOff x="1488247" y="2407563"/>
            <a:chExt cx="7181141" cy="657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8247" y="2407563"/>
              <a:ext cx="7181141" cy="657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6343" y="2476430"/>
            <a:ext cx="5944653" cy="527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1365" y="2407563"/>
            <a:ext cx="6140604" cy="657407"/>
            <a:chOff x="9531365" y="2407563"/>
            <a:chExt cx="6140604" cy="657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1365" y="2407563"/>
              <a:ext cx="6140604" cy="6574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9430" y="2476430"/>
            <a:ext cx="5102805" cy="527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811" y="8285944"/>
            <a:ext cx="6497176" cy="9490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7556" y="8253287"/>
            <a:ext cx="6252433" cy="13497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2255" y="3048644"/>
            <a:ext cx="7103946" cy="5092641"/>
            <a:chOff x="1522255" y="3048644"/>
            <a:chExt cx="7103946" cy="50926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2255" y="3048644"/>
              <a:ext cx="7103946" cy="5092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1365" y="3064970"/>
            <a:ext cx="6140604" cy="5076315"/>
            <a:chOff x="9531365" y="3064970"/>
            <a:chExt cx="6140604" cy="5076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31365" y="3064970"/>
              <a:ext cx="6140604" cy="50763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780" y="418642"/>
            <a:ext cx="1810395" cy="645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354" y="1125514"/>
            <a:ext cx="15468935" cy="9485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8247" y="2407563"/>
            <a:ext cx="7181141" cy="657407"/>
            <a:chOff x="1488247" y="2407563"/>
            <a:chExt cx="7181141" cy="657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8247" y="2407563"/>
              <a:ext cx="7181141" cy="657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6344" y="2476430"/>
            <a:ext cx="5986396" cy="527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1365" y="2407563"/>
            <a:ext cx="6811768" cy="657407"/>
            <a:chOff x="9531365" y="2407563"/>
            <a:chExt cx="6811768" cy="657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1365" y="2407563"/>
              <a:ext cx="6811768" cy="6574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9430" y="2476430"/>
            <a:ext cx="6191005" cy="527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811" y="8285944"/>
            <a:ext cx="5992186" cy="1357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7525" y="8253287"/>
            <a:ext cx="7082138" cy="1357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8247" y="3064970"/>
            <a:ext cx="7181141" cy="5147387"/>
            <a:chOff x="1488247" y="3064970"/>
            <a:chExt cx="7181141" cy="5147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247" y="3064970"/>
              <a:ext cx="7181141" cy="5147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1365" y="3064970"/>
            <a:ext cx="6811768" cy="4882676"/>
            <a:chOff x="9531365" y="3064970"/>
            <a:chExt cx="6811768" cy="48826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31365" y="3064970"/>
              <a:ext cx="6811768" cy="48826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780" y="418642"/>
            <a:ext cx="1810395" cy="645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2545" y="1089640"/>
            <a:ext cx="4929924" cy="1055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09304" y="194211"/>
            <a:ext cx="9979267" cy="429601"/>
            <a:chOff x="8409304" y="194211"/>
            <a:chExt cx="9979267" cy="429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9304" y="194211"/>
              <a:ext cx="9979267" cy="429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849" y="2506944"/>
            <a:ext cx="2726531" cy="473469"/>
            <a:chOff x="1180849" y="2506944"/>
            <a:chExt cx="2726531" cy="473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849" y="2506944"/>
              <a:ext cx="2726531" cy="4734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9647" y="1097576"/>
            <a:ext cx="2416877" cy="1009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558" y="3377413"/>
            <a:ext cx="2428672" cy="5811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7288" y="3988962"/>
            <a:ext cx="15503501" cy="8664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780" y="418642"/>
            <a:ext cx="3954586" cy="64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5512" y="2455517"/>
            <a:ext cx="2758119" cy="5885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1958" y="5374052"/>
            <a:ext cx="2997462" cy="6318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849" y="3377412"/>
            <a:ext cx="525891" cy="450012"/>
            <a:chOff x="1180849" y="3377412"/>
            <a:chExt cx="525891" cy="4500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849" y="3377412"/>
              <a:ext cx="525891" cy="450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849" y="5425479"/>
            <a:ext cx="2726531" cy="473469"/>
            <a:chOff x="1180849" y="5425479"/>
            <a:chExt cx="2726531" cy="4734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849" y="5425479"/>
              <a:ext cx="2726531" cy="4734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73" y="6233915"/>
            <a:ext cx="3679329" cy="5813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7287" y="6845468"/>
            <a:ext cx="8543891" cy="526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849" y="6233914"/>
            <a:ext cx="525891" cy="450012"/>
            <a:chOff x="1180849" y="6233914"/>
            <a:chExt cx="525891" cy="4500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0849" y="6233914"/>
              <a:ext cx="525891" cy="4500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173" y="7587506"/>
            <a:ext cx="4652291" cy="5813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77287" y="8199058"/>
            <a:ext cx="11755786" cy="909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0849" y="7587507"/>
            <a:ext cx="525891" cy="450012"/>
            <a:chOff x="1180849" y="7587507"/>
            <a:chExt cx="525891" cy="4500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0849" y="7587507"/>
              <a:ext cx="525891" cy="450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5568" y="8789821"/>
            <a:ext cx="8760010" cy="1072650"/>
            <a:chOff x="585568" y="8789821"/>
            <a:chExt cx="8760010" cy="1072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568" y="8789821"/>
              <a:ext cx="8760010" cy="1072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242" y="8789821"/>
            <a:ext cx="2163367" cy="1072650"/>
            <a:chOff x="569242" y="8789821"/>
            <a:chExt cx="2163367" cy="1072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242" y="8789821"/>
              <a:ext cx="2163367" cy="1072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0800" y="8822088"/>
            <a:ext cx="6430187" cy="10614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147" y="9113453"/>
            <a:ext cx="2128834" cy="4668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9647" y="1097576"/>
            <a:ext cx="2416877" cy="1009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780" y="418642"/>
            <a:ext cx="3954586" cy="6455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03986" y="2901039"/>
            <a:ext cx="5117609" cy="3686455"/>
            <a:chOff x="2103986" y="2901039"/>
            <a:chExt cx="5117609" cy="3686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3986" y="2901039"/>
              <a:ext cx="5117609" cy="36864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1618" y="7095087"/>
            <a:ext cx="4258547" cy="1231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19498" y="7040772"/>
            <a:ext cx="5222747" cy="1232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06447" y="5068234"/>
            <a:ext cx="1760299" cy="635166"/>
            <a:chOff x="8306447" y="5068234"/>
            <a:chExt cx="1760299" cy="6351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6447" y="5068234"/>
              <a:ext cx="1760299" cy="6351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2918" y="3457654"/>
            <a:ext cx="2124790" cy="2584324"/>
            <a:chOff x="11572918" y="3457654"/>
            <a:chExt cx="2124790" cy="25843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2918" y="3457654"/>
              <a:ext cx="2124790" cy="2584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5799" y="4733490"/>
            <a:ext cx="1288262" cy="1288262"/>
            <a:chOff x="13905799" y="4733490"/>
            <a:chExt cx="1288262" cy="12882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05799" y="4733490"/>
              <a:ext cx="1288262" cy="12882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30361" y="3648821"/>
            <a:ext cx="1639137" cy="1282694"/>
            <a:chOff x="13730361" y="3648821"/>
            <a:chExt cx="1639137" cy="12826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30361" y="3648821"/>
              <a:ext cx="1639137" cy="1282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2910" y="2589030"/>
            <a:ext cx="4516934" cy="4516934"/>
            <a:chOff x="2272910" y="2589030"/>
            <a:chExt cx="4516934" cy="4516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2910" y="2589030"/>
              <a:ext cx="4516934" cy="45169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1225" y="6715974"/>
            <a:ext cx="4808234" cy="1539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73967" y="3335358"/>
            <a:ext cx="2161977" cy="2161977"/>
            <a:chOff x="12773967" y="3335358"/>
            <a:chExt cx="2161977" cy="21619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3967" y="3335358"/>
              <a:ext cx="2161977" cy="21619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3715" y="6702591"/>
            <a:ext cx="4585768" cy="11793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2914" y="5733282"/>
            <a:ext cx="3485223" cy="7034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2902" y="5818996"/>
            <a:ext cx="2754109" cy="7034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780" y="418642"/>
            <a:ext cx="3953891" cy="6570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9650" y="1015941"/>
            <a:ext cx="10691163" cy="10881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06447" y="5068234"/>
            <a:ext cx="1760299" cy="635166"/>
            <a:chOff x="8306447" y="5068234"/>
            <a:chExt cx="1760299" cy="6351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6447" y="5068234"/>
              <a:ext cx="1760299" cy="635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21355" y="6737575"/>
            <a:ext cx="5197978" cy="1697959"/>
            <a:chOff x="12221355" y="6737575"/>
            <a:chExt cx="5197978" cy="16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1355" y="6737575"/>
              <a:ext cx="5197978" cy="1697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5076" y="6753902"/>
            <a:ext cx="5197978" cy="1697959"/>
            <a:chOff x="6645076" y="6753902"/>
            <a:chExt cx="5197978" cy="1697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5076" y="6753902"/>
              <a:ext cx="5197978" cy="1697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160" y="6753902"/>
            <a:ext cx="5354746" cy="1697959"/>
            <a:chOff x="965160" y="6753902"/>
            <a:chExt cx="5354746" cy="16979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160" y="6753902"/>
              <a:ext cx="5354746" cy="16979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160" y="2307092"/>
            <a:ext cx="5354746" cy="809152"/>
            <a:chOff x="965160" y="2307092"/>
            <a:chExt cx="5354746" cy="8091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160" y="2307092"/>
              <a:ext cx="5354746" cy="8091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780" y="418642"/>
            <a:ext cx="3954586" cy="645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650" y="1097574"/>
            <a:ext cx="2426401" cy="9902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699" y="3115470"/>
            <a:ext cx="5298995" cy="3439679"/>
            <a:chOff x="993699" y="3115470"/>
            <a:chExt cx="5298995" cy="3439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699" y="3115470"/>
              <a:ext cx="5298995" cy="3439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8964" y="3109472"/>
            <a:ext cx="5204090" cy="3445677"/>
            <a:chOff x="6638964" y="3109472"/>
            <a:chExt cx="5204090" cy="34456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8964" y="3109472"/>
              <a:ext cx="5204090" cy="34456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1355" y="3099168"/>
            <a:ext cx="5207122" cy="3467858"/>
            <a:chOff x="12221355" y="3099168"/>
            <a:chExt cx="5207122" cy="34678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21355" y="3099168"/>
              <a:ext cx="5207122" cy="34678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447" y="6931862"/>
            <a:ext cx="5215567" cy="13568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018" y="2360629"/>
            <a:ext cx="3246738" cy="7034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19916" y="2307092"/>
            <a:ext cx="5246572" cy="809152"/>
            <a:chOff x="6619916" y="2307092"/>
            <a:chExt cx="5246572" cy="8091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9916" y="2307092"/>
              <a:ext cx="5246572" cy="80915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62775" y="2360629"/>
            <a:ext cx="3344938" cy="6708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07749" y="2307092"/>
            <a:ext cx="5246572" cy="809152"/>
            <a:chOff x="12207749" y="2307092"/>
            <a:chExt cx="5246572" cy="8091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7749" y="2307092"/>
              <a:ext cx="5246572" cy="80915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50573" y="2360630"/>
            <a:ext cx="3752680" cy="7048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91344" y="7319884"/>
            <a:ext cx="4074595" cy="5807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73737" y="7066828"/>
            <a:ext cx="4931462" cy="1023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781" y="418642"/>
            <a:ext cx="2158737" cy="657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082" y="2568533"/>
            <a:ext cx="300636" cy="414174"/>
            <a:chOff x="895082" y="2568533"/>
            <a:chExt cx="300636" cy="4141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082" y="2568533"/>
              <a:ext cx="300636" cy="4141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6439" y="2584877"/>
            <a:ext cx="6880224" cy="8822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57803" y="2603921"/>
            <a:ext cx="7071919" cy="523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568533"/>
            <a:ext cx="300636" cy="414174"/>
            <a:chOff x="9142857" y="2568533"/>
            <a:chExt cx="300636" cy="414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568533"/>
              <a:ext cx="300636" cy="414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9340" y="4438725"/>
            <a:ext cx="2192668" cy="2146074"/>
            <a:chOff x="1629340" y="4438725"/>
            <a:chExt cx="2192668" cy="21460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9340" y="4438725"/>
              <a:ext cx="2192668" cy="2146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9340" y="4905588"/>
            <a:ext cx="6171429" cy="3425143"/>
            <a:chOff x="1629340" y="4905588"/>
            <a:chExt cx="6171429" cy="3425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340" y="4905588"/>
              <a:ext cx="6171429" cy="3425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34249" y="4340765"/>
            <a:ext cx="5430811" cy="4171542"/>
            <a:chOff x="10534249" y="4340765"/>
            <a:chExt cx="5430811" cy="4171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4249" y="4340765"/>
              <a:ext cx="5430811" cy="4171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2545" y="988736"/>
            <a:ext cx="2565296" cy="11482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780" y="418642"/>
            <a:ext cx="2219633" cy="6455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545" y="1083971"/>
            <a:ext cx="3084877" cy="1137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5969" y="2693970"/>
            <a:ext cx="8666888" cy="507366"/>
            <a:chOff x="475969" y="2693970"/>
            <a:chExt cx="8666888" cy="507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69" y="2693970"/>
              <a:ext cx="8666888" cy="5073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339" y="2713709"/>
            <a:ext cx="6885101" cy="471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76294" y="2693970"/>
            <a:ext cx="8666888" cy="507366"/>
            <a:chOff x="9276294" y="2693970"/>
            <a:chExt cx="8666888" cy="5073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6294" y="2693970"/>
              <a:ext cx="8666888" cy="5073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72662" y="2713710"/>
            <a:ext cx="6885101" cy="471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6294" y="3270666"/>
            <a:ext cx="8693929" cy="5558681"/>
            <a:chOff x="9276294" y="3270666"/>
            <a:chExt cx="8693929" cy="55586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76294" y="3270666"/>
              <a:ext cx="8693929" cy="55586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5969" y="3299238"/>
            <a:ext cx="8666888" cy="5874854"/>
            <a:chOff x="475969" y="3299238"/>
            <a:chExt cx="8666888" cy="58748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969" y="3299238"/>
              <a:ext cx="8666888" cy="5874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62469" y="7656206"/>
            <a:ext cx="4611548" cy="14573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36183" y="5618657"/>
            <a:ext cx="1649532" cy="386245"/>
            <a:chOff x="8636183" y="5618657"/>
            <a:chExt cx="1649532" cy="3862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636183" y="5618657"/>
              <a:ext cx="1649532" cy="386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5377" y="3035747"/>
            <a:ext cx="6761070" cy="5165819"/>
            <a:chOff x="1545377" y="3035747"/>
            <a:chExt cx="6761070" cy="51658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5377" y="3035747"/>
              <a:ext cx="6761070" cy="51658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5666" y="8742027"/>
            <a:ext cx="4239223" cy="537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7917" y="2467151"/>
            <a:ext cx="5606292" cy="657407"/>
            <a:chOff x="1887917" y="2467151"/>
            <a:chExt cx="5606292" cy="657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7917" y="2467151"/>
              <a:ext cx="5606292" cy="6574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6013" y="2536017"/>
            <a:ext cx="5044510" cy="5272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46100" y="3381329"/>
            <a:ext cx="5458851" cy="4094138"/>
            <a:chOff x="10846100" y="3381329"/>
            <a:chExt cx="5458851" cy="409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6100" y="3381329"/>
              <a:ext cx="5458851" cy="409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36487" y="2313690"/>
            <a:ext cx="1354268" cy="1325490"/>
            <a:chOff x="12936487" y="2313690"/>
            <a:chExt cx="1354268" cy="1325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36487" y="2313690"/>
              <a:ext cx="1354268" cy="13254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545" y="988736"/>
            <a:ext cx="1462343" cy="1018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780" y="418642"/>
            <a:ext cx="2219633" cy="645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909" y="2543831"/>
            <a:ext cx="9750980" cy="6047032"/>
            <a:chOff x="1034909" y="2543831"/>
            <a:chExt cx="9750980" cy="604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4909" y="2844421"/>
              <a:ext cx="4775645" cy="2916203"/>
              <a:chOff x="1034909" y="2844421"/>
              <a:chExt cx="4775645" cy="291620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4909" y="2844421"/>
                <a:ext cx="4775645" cy="29162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15862" y="2833564"/>
              <a:ext cx="4821774" cy="2797560"/>
              <a:chOff x="5815862" y="2833564"/>
              <a:chExt cx="4821774" cy="279756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15862" y="2833564"/>
                <a:ext cx="4821774" cy="27975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957318" y="5918847"/>
              <a:ext cx="4827422" cy="2657414"/>
              <a:chOff x="5957318" y="5918847"/>
              <a:chExt cx="4827422" cy="26574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57318" y="5918847"/>
                <a:ext cx="4827422" cy="26574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37744" y="5943244"/>
              <a:ext cx="4448787" cy="2640218"/>
              <a:chOff x="1237744" y="5943244"/>
              <a:chExt cx="4448787" cy="26402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7744" y="5943244"/>
                <a:ext cx="4448787" cy="264021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67" y="2523422"/>
              <a:ext cx="2987884" cy="39493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933" y="2512446"/>
              <a:ext cx="3219998" cy="3949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6462" y="5599739"/>
              <a:ext cx="3239045" cy="3626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8812" y="5638983"/>
              <a:ext cx="2771617" cy="394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31469" y="5698645"/>
            <a:ext cx="1233986" cy="390466"/>
            <a:chOff x="12631469" y="5698645"/>
            <a:chExt cx="1233986" cy="390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1469" y="5698645"/>
              <a:ext cx="1233986" cy="3904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545" y="988736"/>
            <a:ext cx="1462343" cy="1018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780" y="418642"/>
            <a:ext cx="2219633" cy="6455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52572" y="5095239"/>
            <a:ext cx="6795177" cy="11171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7755" y="2642186"/>
            <a:ext cx="5575548" cy="4944200"/>
            <a:chOff x="9387755" y="2642186"/>
            <a:chExt cx="5575548" cy="4944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7755" y="2642186"/>
              <a:ext cx="5575548" cy="4944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8333" y="2756314"/>
            <a:ext cx="5380520" cy="4717517"/>
            <a:chOff x="9488333" y="2756314"/>
            <a:chExt cx="5380520" cy="47175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333" y="2756314"/>
              <a:ext cx="5380520" cy="4717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6581" y="2642186"/>
            <a:ext cx="6980352" cy="622315"/>
            <a:chOff x="1476581" y="2642186"/>
            <a:chExt cx="6980352" cy="6223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581" y="2642186"/>
              <a:ext cx="6980352" cy="6223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387" y="2743431"/>
            <a:ext cx="4525906" cy="4991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6581" y="3264501"/>
            <a:ext cx="6989492" cy="6197631"/>
            <a:chOff x="1476581" y="3264501"/>
            <a:chExt cx="6989492" cy="6197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6581" y="3264501"/>
              <a:ext cx="6989492" cy="61976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75553" y="8764952"/>
            <a:ext cx="3148364" cy="390466"/>
            <a:chOff x="10475553" y="8764952"/>
            <a:chExt cx="3148364" cy="390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5553" y="8764952"/>
              <a:ext cx="3148364" cy="3904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1687" y="8707649"/>
            <a:ext cx="10620519" cy="11470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545" y="988736"/>
            <a:ext cx="1462343" cy="1018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780" y="418642"/>
            <a:ext cx="2219633" cy="645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08065" y="4029986"/>
            <a:ext cx="9427887" cy="2225743"/>
            <a:chOff x="2408065" y="4029986"/>
            <a:chExt cx="9427887" cy="22257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4865" y="5309698"/>
              <a:ext cx="1165157" cy="60427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911404" y="6126472"/>
              <a:ext cx="1895422" cy="45479"/>
              <a:chOff x="3911404" y="6126472"/>
              <a:chExt cx="1895422" cy="4547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11404" y="6126472"/>
                <a:ext cx="1895422" cy="4547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8110" y="5423984"/>
              <a:ext cx="1177566" cy="60427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814" y="6126472"/>
              <a:ext cx="1895422" cy="45479"/>
              <a:chOff x="8095814" y="6126472"/>
              <a:chExt cx="1895422" cy="4547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814" y="6126472"/>
                <a:ext cx="1895422" cy="4547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6177" y="3972844"/>
              <a:ext cx="5997547" cy="70081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6175" y="4817501"/>
              <a:ext cx="6845842" cy="7008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6177" y="5665254"/>
              <a:ext cx="6683204" cy="7008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408065" y="4061278"/>
              <a:ext cx="1075930" cy="473469"/>
              <a:chOff x="2408065" y="4061278"/>
              <a:chExt cx="1075930" cy="47346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08065" y="4061278"/>
                <a:ext cx="1075930" cy="473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34732" y="4889561"/>
              <a:ext cx="1075930" cy="473469"/>
              <a:chOff x="2434732" y="4889561"/>
              <a:chExt cx="1075930" cy="47346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34732" y="4889561"/>
                <a:ext cx="1075930" cy="473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436637" y="5779537"/>
              <a:ext cx="1075930" cy="473469"/>
              <a:chOff x="2436637" y="5779537"/>
              <a:chExt cx="1075930" cy="473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36637" y="5779537"/>
                <a:ext cx="1075930" cy="473469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8238" y="3125933"/>
            <a:ext cx="2014690" cy="6661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82621" y="5692198"/>
            <a:ext cx="1306480" cy="6042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24005" y="6394686"/>
            <a:ext cx="1895422" cy="45479"/>
            <a:chOff x="11524005" y="6394686"/>
            <a:chExt cx="1895422" cy="454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24005" y="6394686"/>
              <a:ext cx="1895422" cy="45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757" y="2349630"/>
            <a:ext cx="10556605" cy="5293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5400" y="2272065"/>
            <a:ext cx="300636" cy="414174"/>
            <a:chOff x="1045400" y="2272065"/>
            <a:chExt cx="300636" cy="4141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400" y="2272065"/>
              <a:ext cx="300636" cy="4141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46087" y="6092796"/>
            <a:ext cx="8634079" cy="4230699"/>
            <a:chOff x="9746087" y="6092796"/>
            <a:chExt cx="8634079" cy="42306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6087" y="6092796"/>
              <a:ext cx="8634079" cy="42306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2780" y="418642"/>
            <a:ext cx="2219633" cy="7022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2545" y="1089640"/>
            <a:ext cx="2369258" cy="10036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447" y="91354"/>
            <a:ext cx="9979267" cy="429601"/>
            <a:chOff x="8306447" y="91354"/>
            <a:chExt cx="9979267" cy="429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447" y="91354"/>
              <a:ext cx="9979267" cy="429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8664" y="3229100"/>
            <a:ext cx="7943147" cy="4970372"/>
            <a:chOff x="9508664" y="3229100"/>
            <a:chExt cx="7943147" cy="4970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8664" y="3229100"/>
              <a:ext cx="7943147" cy="49703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300" y="2109789"/>
            <a:ext cx="3945301" cy="451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630" y="3079430"/>
            <a:ext cx="2162433" cy="6438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630" y="4757820"/>
            <a:ext cx="4330672" cy="6438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016" y="3654423"/>
            <a:ext cx="5943158" cy="866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492" y="5317458"/>
            <a:ext cx="4811291" cy="8887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630" y="6501515"/>
            <a:ext cx="3307062" cy="6438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673" y="7123284"/>
            <a:ext cx="3145853" cy="501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630" y="7905592"/>
            <a:ext cx="2073291" cy="6438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2197" y="8424057"/>
            <a:ext cx="5669749" cy="533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34252" y="2924286"/>
            <a:ext cx="24013" cy="6171429"/>
            <a:chOff x="8634252" y="2924286"/>
            <a:chExt cx="2401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34252" y="2924286"/>
              <a:ext cx="2401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3562" y="2539180"/>
            <a:ext cx="7855390" cy="657407"/>
            <a:chOff x="9553562" y="2539180"/>
            <a:chExt cx="7855390" cy="6574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3562" y="2539180"/>
              <a:ext cx="7855390" cy="6574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1661" y="2608043"/>
            <a:ext cx="5783977" cy="52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93079" y="8863414"/>
            <a:ext cx="5339569" cy="473469"/>
            <a:chOff x="10093079" y="8863414"/>
            <a:chExt cx="5339569" cy="4734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93079" y="8863414"/>
              <a:ext cx="5339569" cy="4734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49271" y="8431850"/>
            <a:ext cx="6377434" cy="996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99033" y="1105987"/>
            <a:ext cx="1065665" cy="1079597"/>
            <a:chOff x="15999033" y="1105987"/>
            <a:chExt cx="1065665" cy="10795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99033" y="1105987"/>
              <a:ext cx="1065665" cy="10795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2780" y="418642"/>
            <a:ext cx="1772300" cy="6455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2545" y="1089640"/>
            <a:ext cx="1849343" cy="9846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70" y="1436348"/>
            <a:ext cx="291879" cy="293878"/>
            <a:chOff x="888970" y="1436348"/>
            <a:chExt cx="291879" cy="2938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8970" y="1436348"/>
              <a:ext cx="291879" cy="293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2022-08-12T12:26:29Z</dcterms:created>
  <dcterms:modified xsi:type="dcterms:W3CDTF">2022-08-12T12:26:29Z</dcterms:modified>
</cp:coreProperties>
</file>